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338" r:id="rId2"/>
    <p:sldId id="339" r:id="rId3"/>
    <p:sldId id="340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3" r:id="rId25"/>
    <p:sldId id="361" r:id="rId26"/>
    <p:sldId id="362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2" r:id="rId35"/>
    <p:sldId id="371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86" r:id="rId45"/>
    <p:sldId id="381" r:id="rId46"/>
    <p:sldId id="382" r:id="rId47"/>
    <p:sldId id="383" r:id="rId48"/>
    <p:sldId id="384" r:id="rId49"/>
    <p:sldId id="385" r:id="rId50"/>
    <p:sldId id="387" r:id="rId51"/>
    <p:sldId id="388" r:id="rId52"/>
  </p:sldIdLst>
  <p:sldSz cx="12192000" cy="6858000"/>
  <p:notesSz cx="6858000" cy="9144000"/>
  <p:embeddedFontLst>
    <p:embeddedFont>
      <p:font typeface="KoPub돋움체 Bold" panose="00000800000000000000" pitchFamily="2" charset="-127"/>
      <p:regular r:id="rId54"/>
      <p:bold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5377" autoAdjust="0"/>
  </p:normalViewPr>
  <p:slideViewPr>
    <p:cSldViewPr snapToGrid="0">
      <p:cViewPr varScale="1">
        <p:scale>
          <a:sx n="81" d="100"/>
          <a:sy n="81" d="100"/>
        </p:scale>
        <p:origin x="7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40039-B5EF-44EE-B0C5-2F2B0810DB14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85BB3-D602-4771-BEA9-343A2B6B8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962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79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608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325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15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551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45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26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089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37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772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441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8745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100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167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074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814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08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6615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519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049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033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72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067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5029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194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1559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8147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567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355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186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9240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7155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29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9010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452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317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3100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1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441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066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45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4861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116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639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06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141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055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778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076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6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16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78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12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74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53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89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244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1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19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3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F0597-1BB8-481D-A9DA-42B984708F22}" type="datetimeFigureOut">
              <a:rPr lang="ko-KR" altLang="en-US" smtClean="0"/>
              <a:t>2021-09-21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42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 로직 처리하기</a:t>
            </a:r>
          </a:p>
        </p:txBody>
      </p:sp>
    </p:spTree>
    <p:extLst>
      <p:ext uri="{BB962C8B-B14F-4D97-AF65-F5344CB8AC3E}">
        <p14:creationId xmlns:p14="http://schemas.microsoft.com/office/powerpoint/2010/main" val="1039142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C3285D-7968-448F-B60A-75A858747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971" y="641838"/>
            <a:ext cx="4984057" cy="62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39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07F4E1-8A47-428D-A315-F99FD732B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599" y="1223596"/>
            <a:ext cx="62674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06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9534F5-0B6C-44B9-A767-AC2146674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835268"/>
            <a:ext cx="5139375" cy="58417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95DBC7-9AC8-4511-8FA7-19F09790B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988" y="835268"/>
            <a:ext cx="5072542" cy="576006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5E504F2-D925-4CCC-8177-ED4920A87D06}"/>
              </a:ext>
            </a:extLst>
          </p:cNvPr>
          <p:cNvSpPr/>
          <p:nvPr/>
        </p:nvSpPr>
        <p:spPr>
          <a:xfrm>
            <a:off x="5618285" y="2866292"/>
            <a:ext cx="685800" cy="430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519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5E504F2-D925-4CCC-8177-ED4920A87D06}"/>
              </a:ext>
            </a:extLst>
          </p:cNvPr>
          <p:cNvSpPr/>
          <p:nvPr/>
        </p:nvSpPr>
        <p:spPr>
          <a:xfrm>
            <a:off x="5410200" y="3066485"/>
            <a:ext cx="685800" cy="430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7E784A-4BA7-44B4-B6CF-20638CB5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7" y="923194"/>
            <a:ext cx="5071207" cy="57776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983E06-BC6A-4300-BCA4-F4B3C04EE714}"/>
              </a:ext>
            </a:extLst>
          </p:cNvPr>
          <p:cNvSpPr/>
          <p:nvPr/>
        </p:nvSpPr>
        <p:spPr>
          <a:xfrm>
            <a:off x="210597" y="2382715"/>
            <a:ext cx="2347965" cy="25497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7A23F35-BD79-478B-B333-1E3ED6389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167" y="2190750"/>
            <a:ext cx="28670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00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D9BFBB-7893-45BB-9BD4-ECA84B48B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1132332"/>
            <a:ext cx="4981575" cy="3733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48DA0C-AFA2-4641-8107-5FA847164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386" y="913257"/>
            <a:ext cx="4410075" cy="417195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0462045-F3BF-409C-9301-C5D088C9ADD9}"/>
              </a:ext>
            </a:extLst>
          </p:cNvPr>
          <p:cNvSpPr/>
          <p:nvPr/>
        </p:nvSpPr>
        <p:spPr>
          <a:xfrm>
            <a:off x="5913120" y="2998185"/>
            <a:ext cx="685800" cy="430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06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856272-FCE7-49C2-B8C9-E1F5DCFD9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990725"/>
            <a:ext cx="2867025" cy="2876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46BEA8-B06B-4187-A7DF-FE636E21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410" y="1990725"/>
            <a:ext cx="59340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28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40F27-8F04-459A-8E65-1A4DBCCD6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687258"/>
            <a:ext cx="4648200" cy="36480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96676F-3E81-4772-9E41-EC15C83AE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94" y="1801557"/>
            <a:ext cx="2733675" cy="3419475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EC3A0DD-DD41-416F-804A-03EE31709D86}"/>
              </a:ext>
            </a:extLst>
          </p:cNvPr>
          <p:cNvSpPr/>
          <p:nvPr/>
        </p:nvSpPr>
        <p:spPr>
          <a:xfrm>
            <a:off x="5913120" y="2998185"/>
            <a:ext cx="685800" cy="430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235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FC21BB-5D7A-4B4E-8668-FAC095DFD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" y="1181100"/>
            <a:ext cx="6381750" cy="4495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B0F1CB-AE70-44FE-8AEC-ECDFD094B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318" y="1695450"/>
            <a:ext cx="4581525" cy="34671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5A7602A-BBD7-47E6-946D-5D95D7EFEEEE}"/>
              </a:ext>
            </a:extLst>
          </p:cNvPr>
          <p:cNvSpPr/>
          <p:nvPr/>
        </p:nvSpPr>
        <p:spPr>
          <a:xfrm>
            <a:off x="6668316" y="2998185"/>
            <a:ext cx="685800" cy="430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363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BCCC76-4D46-45D4-9FFB-7847E12CA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533667"/>
            <a:ext cx="4581525" cy="4467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6DB299-CD7E-4C18-80FD-9E3D9EB4D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68" y="5588317"/>
            <a:ext cx="2324100" cy="1076325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33D8C54D-7DAC-4A85-81D7-6647243B92F1}"/>
              </a:ext>
            </a:extLst>
          </p:cNvPr>
          <p:cNvSpPr/>
          <p:nvPr/>
        </p:nvSpPr>
        <p:spPr>
          <a:xfrm>
            <a:off x="1673352" y="5070595"/>
            <a:ext cx="512064" cy="4123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EE7F56-CC35-4351-AD15-EE16F56F7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435" y="603370"/>
            <a:ext cx="4591050" cy="446722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BB0747F-0AC8-43E2-83A8-1EA253824B91}"/>
              </a:ext>
            </a:extLst>
          </p:cNvPr>
          <p:cNvSpPr/>
          <p:nvPr/>
        </p:nvSpPr>
        <p:spPr>
          <a:xfrm>
            <a:off x="5074920" y="2926080"/>
            <a:ext cx="886968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154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BCCC76-4D46-45D4-9FFB-7847E12CA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533667"/>
            <a:ext cx="4581525" cy="4467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6DB299-CD7E-4C18-80FD-9E3D9EB4D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68" y="5588317"/>
            <a:ext cx="2324100" cy="1076325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33D8C54D-7DAC-4A85-81D7-6647243B92F1}"/>
              </a:ext>
            </a:extLst>
          </p:cNvPr>
          <p:cNvSpPr/>
          <p:nvPr/>
        </p:nvSpPr>
        <p:spPr>
          <a:xfrm>
            <a:off x="1673352" y="5070595"/>
            <a:ext cx="512064" cy="4123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EE7F56-CC35-4351-AD15-EE16F56F7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435" y="603370"/>
            <a:ext cx="4591050" cy="446722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BB0747F-0AC8-43E2-83A8-1EA253824B91}"/>
              </a:ext>
            </a:extLst>
          </p:cNvPr>
          <p:cNvSpPr/>
          <p:nvPr/>
        </p:nvSpPr>
        <p:spPr>
          <a:xfrm>
            <a:off x="5074920" y="2926080"/>
            <a:ext cx="886968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541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6D7F3D-39A1-4D50-B9F8-522C44C03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1052512"/>
            <a:ext cx="80200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16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AF46A3-D26A-4F0D-ACED-2FD3915F8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131379"/>
            <a:ext cx="4591050" cy="4467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40F2C5-EA36-442F-BBBB-D1C35A9F7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631" y="1501902"/>
            <a:ext cx="2867025" cy="35433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17D617A-24DC-4F50-B1A3-8C9821E4FEB5}"/>
              </a:ext>
            </a:extLst>
          </p:cNvPr>
          <p:cNvSpPr/>
          <p:nvPr/>
        </p:nvSpPr>
        <p:spPr>
          <a:xfrm>
            <a:off x="5650992" y="2715768"/>
            <a:ext cx="1024128" cy="713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03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36275F-7200-4C8C-B6D3-D0A13113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594360"/>
            <a:ext cx="100965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05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7A22A4-8F29-4520-8ABE-3401A2872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456944"/>
            <a:ext cx="6400800" cy="350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0648E9-B45E-42DC-A6B7-333CCB564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769" y="694944"/>
            <a:ext cx="4489074" cy="530447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BCA9141-C948-41B3-A145-AF42AF342DDE}"/>
              </a:ext>
            </a:extLst>
          </p:cNvPr>
          <p:cNvSpPr/>
          <p:nvPr/>
        </p:nvSpPr>
        <p:spPr>
          <a:xfrm>
            <a:off x="6558643" y="2596899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283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49D1FC-FE1D-4F42-893D-5CBAB342A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78" y="606670"/>
            <a:ext cx="10344150" cy="615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78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DC812E-F24B-4D94-8BCE-2D1FDAC19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03255"/>
            <a:ext cx="7192526" cy="625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49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F5F850-DF8C-4ECA-8FED-44F57C59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1438656"/>
            <a:ext cx="6400800" cy="350520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FC3968F-372C-4FCC-B7C0-290DF0BAAB03}"/>
              </a:ext>
            </a:extLst>
          </p:cNvPr>
          <p:cNvSpPr/>
          <p:nvPr/>
        </p:nvSpPr>
        <p:spPr>
          <a:xfrm>
            <a:off x="6504214" y="2578611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7D0AAE-9DA6-4BAD-A5AD-7142A0971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84" y="936974"/>
            <a:ext cx="4264959" cy="498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6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D9A74C-A923-44B6-8AB9-9241ABD53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55" y="589083"/>
            <a:ext cx="3945846" cy="596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7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AAE3A9-1FC5-44E7-BDE1-63AFDD197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5" y="517855"/>
            <a:ext cx="5444532" cy="61634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02CDDC-9B78-4747-A4A1-DB63E8E6C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316" y="1223962"/>
            <a:ext cx="4486275" cy="441007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9ACA2FE-5340-494B-BF36-FEA26CC3FECF}"/>
              </a:ext>
            </a:extLst>
          </p:cNvPr>
          <p:cNvSpPr/>
          <p:nvPr/>
        </p:nvSpPr>
        <p:spPr>
          <a:xfrm>
            <a:off x="6036128" y="2886342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9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84F7D5-842C-4FBE-ACE2-3EB7268BB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26" y="1503118"/>
            <a:ext cx="2943225" cy="4010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4AAAD2-6F63-427B-BBF8-E50B9AB03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942" y="1056542"/>
            <a:ext cx="2924175" cy="5219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0C87DC-A9D5-43D1-953C-40EDE3F2F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018" y="605204"/>
            <a:ext cx="27908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73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E4D325-4003-4F04-9AE1-8079A3397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7" y="712176"/>
            <a:ext cx="6562725" cy="558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42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9FB431-4948-412C-93C8-8C57437F6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759435"/>
            <a:ext cx="91630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46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382CD2-E98A-40C2-9D56-5487C1055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2049706"/>
            <a:ext cx="5200650" cy="2600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381C17-608C-4BD8-AEC0-DF321A68F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382" y="1090246"/>
            <a:ext cx="4591050" cy="48006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F937A1A-2562-4141-AD11-790A354E6972}"/>
              </a:ext>
            </a:extLst>
          </p:cNvPr>
          <p:cNvSpPr/>
          <p:nvPr/>
        </p:nvSpPr>
        <p:spPr>
          <a:xfrm>
            <a:off x="5912383" y="2895485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60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F8021D-71DE-4B94-81A1-266314EF0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60" y="1004887"/>
            <a:ext cx="4581525" cy="4848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611909-C74E-4BAA-8C79-37B57DAF1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691" y="1075225"/>
            <a:ext cx="4591050" cy="484822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8BB62FA-40DD-47A1-9017-6C99731E8BF1}"/>
              </a:ext>
            </a:extLst>
          </p:cNvPr>
          <p:cNvSpPr/>
          <p:nvPr/>
        </p:nvSpPr>
        <p:spPr>
          <a:xfrm>
            <a:off x="5325325" y="2886692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66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DFC441-32A3-4097-8407-EF8D67F5B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757" y="608867"/>
            <a:ext cx="5295900" cy="1085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BF7B8F-5616-4722-93CC-AFE47F841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846" y="3693867"/>
            <a:ext cx="6477000" cy="2143125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C535B56-A061-4276-8AFA-02746218DF67}"/>
              </a:ext>
            </a:extLst>
          </p:cNvPr>
          <p:cNvSpPr/>
          <p:nvPr/>
        </p:nvSpPr>
        <p:spPr>
          <a:xfrm>
            <a:off x="5199184" y="2170234"/>
            <a:ext cx="896816" cy="7239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208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D35BB1-EEA5-4273-A0F8-24261BACB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607" y="1626210"/>
            <a:ext cx="75342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37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 로직 처리하기</a:t>
            </a:r>
          </a:p>
        </p:txBody>
      </p:sp>
    </p:spTree>
    <p:extLst>
      <p:ext uri="{BB962C8B-B14F-4D97-AF65-F5344CB8AC3E}">
        <p14:creationId xmlns:p14="http://schemas.microsoft.com/office/powerpoint/2010/main" val="2887763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111462-EF5C-452A-A2AD-6B0215711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171" y="562632"/>
            <a:ext cx="5791200" cy="638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B68E73-DE45-4F31-8B03-93109CD6F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1839896"/>
            <a:ext cx="5934075" cy="2990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203296-B0E1-4295-ABD2-ECB2180CF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068" y="1713322"/>
            <a:ext cx="4676775" cy="36576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D93FA99-7590-4709-AAE8-B80B107AAFAF}"/>
              </a:ext>
            </a:extLst>
          </p:cNvPr>
          <p:cNvSpPr/>
          <p:nvPr/>
        </p:nvSpPr>
        <p:spPr>
          <a:xfrm>
            <a:off x="6438507" y="3167406"/>
            <a:ext cx="584462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190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50EA9A-84D2-418B-8CEC-270094FFF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55" y="1579677"/>
            <a:ext cx="2819400" cy="3981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91E6F4-642C-42D6-93CC-000B12B8A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373" y="2145628"/>
            <a:ext cx="62388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91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6C85C5-1433-44B8-92A2-9BCE9CD28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44" y="750216"/>
            <a:ext cx="4876800" cy="5791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287DA2-7C69-4396-939B-7FE1C5382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066" y="1487274"/>
            <a:ext cx="2752725" cy="36195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352702C-ECC4-46B0-8C76-644ADCA93FA5}"/>
              </a:ext>
            </a:extLst>
          </p:cNvPr>
          <p:cNvSpPr/>
          <p:nvPr/>
        </p:nvSpPr>
        <p:spPr>
          <a:xfrm>
            <a:off x="6438506" y="3167406"/>
            <a:ext cx="89554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115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FBBCE4-DFBA-444E-AD7B-754E75CD0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79" y="742950"/>
            <a:ext cx="86868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62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AA5EA1-D494-4980-A117-92954ECA0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0" y="593888"/>
            <a:ext cx="7345006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9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B26777-709D-4D67-94C0-C5FA599BF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258" y="685800"/>
            <a:ext cx="8145484" cy="606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21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DAF4BF-0F57-4667-B462-AEFE7684F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598873"/>
            <a:ext cx="6238875" cy="3000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9A5B08-A53A-42BA-BE47-2400D7260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394" y="886120"/>
            <a:ext cx="4489449" cy="530174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0173025-12F0-472D-8326-08E98759D63D}"/>
              </a:ext>
            </a:extLst>
          </p:cNvPr>
          <p:cNvSpPr/>
          <p:nvPr/>
        </p:nvSpPr>
        <p:spPr>
          <a:xfrm>
            <a:off x="6490282" y="3109912"/>
            <a:ext cx="89554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584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C480E5-012A-459E-9829-9D870EB67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842962"/>
            <a:ext cx="104203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41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E56C7F-ECEC-411C-8465-CBBD4711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666750"/>
            <a:ext cx="79819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95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9B30A5-9E37-487A-8917-FCFB2AF49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2" y="1343025"/>
            <a:ext cx="68103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34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BF0AF5-C4DC-470E-80DB-A4E1638B3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0" y="2014537"/>
            <a:ext cx="74295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63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FBA69F-4ADD-4F99-8F62-67AA2D7F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598873"/>
            <a:ext cx="6238875" cy="300037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FF4E1C4-92DE-49D4-B78B-E6D849F26896}"/>
              </a:ext>
            </a:extLst>
          </p:cNvPr>
          <p:cNvSpPr/>
          <p:nvPr/>
        </p:nvSpPr>
        <p:spPr>
          <a:xfrm>
            <a:off x="6537416" y="2864815"/>
            <a:ext cx="89554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303835-CF2D-47C0-9849-797E1AA2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963" y="760183"/>
            <a:ext cx="4664576" cy="548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84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98777-4E61-45D7-A323-60F699DBE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472746"/>
            <a:ext cx="4687534" cy="62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09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1D1D51-D992-4F72-A1F1-F1F5AB23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19" y="1487766"/>
            <a:ext cx="6067425" cy="3524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A72199-351A-4DD4-9B9F-1CC834CE7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506" y="1076325"/>
            <a:ext cx="4638675" cy="470535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0AB6886-7DC4-42F6-AFE3-158395AE1758}"/>
              </a:ext>
            </a:extLst>
          </p:cNvPr>
          <p:cNvSpPr/>
          <p:nvPr/>
        </p:nvSpPr>
        <p:spPr>
          <a:xfrm>
            <a:off x="6362601" y="2790825"/>
            <a:ext cx="89554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868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224384-B1F7-4903-AEDC-61D16969A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33" y="638175"/>
            <a:ext cx="78390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84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809FF5-3BC7-414D-B1F6-74428878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30" y="1333500"/>
            <a:ext cx="8305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42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7A62D9-15EB-4781-BD2B-28E42CBA2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58" y="722434"/>
            <a:ext cx="83439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87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04DBDA-D95C-4C4D-B8D1-DA17D98E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14" y="855188"/>
            <a:ext cx="5886450" cy="3714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1AA6D-F7EA-4EA4-A0C2-D95D61E35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683" y="2676525"/>
            <a:ext cx="59436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008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9648B5-217E-4E0A-BEC6-CCA86592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8" y="723016"/>
            <a:ext cx="5943600" cy="3752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A5653F-841D-4E6A-8F2C-EEF0B6B56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772" y="2831918"/>
            <a:ext cx="59340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2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610E63-1F60-4BE6-9F16-F02D0064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771525"/>
            <a:ext cx="88201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84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8042F3-BB23-4E0B-B177-186DE7F6C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62" y="690562"/>
            <a:ext cx="89058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2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2F6CC3-6D4D-43ED-9131-9D402BB68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16" y="659422"/>
            <a:ext cx="8798767" cy="619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66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8DCD68-694B-44E0-870B-3646EE12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990" y="739653"/>
            <a:ext cx="9058275" cy="2143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700BA6-30D4-4584-A7FC-4DD1BFCD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128" y="3127130"/>
            <a:ext cx="83629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66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2288</TotalTime>
  <Words>153</Words>
  <Application>Microsoft Office PowerPoint</Application>
  <PresentationFormat>와이드스크린</PresentationFormat>
  <Paragraphs>100</Paragraphs>
  <Slides>51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Arial</vt:lpstr>
      <vt:lpstr>KoPub돋움체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한국전력공사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배수미</dc:creator>
  <cp:lastModifiedBy>서 대원</cp:lastModifiedBy>
  <cp:revision>81</cp:revision>
  <dcterms:created xsi:type="dcterms:W3CDTF">2020-03-23T02:43:54Z</dcterms:created>
  <dcterms:modified xsi:type="dcterms:W3CDTF">2021-09-20T22:07:43Z</dcterms:modified>
</cp:coreProperties>
</file>